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78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81" r:id="rId25"/>
    <p:sldId id="276" r:id="rId26"/>
    <p:sldId id="283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85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9"/>
            <a:ext cx="2016793" cy="181256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09800" y="152401"/>
            <a:ext cx="6705600" cy="15239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RUNGTA COLLEGE OF DENTAL SCIENCES AND RESEARCH</a:t>
            </a:r>
            <a:endParaRPr lang="en-I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2667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FACIAL PALSY</a:t>
            </a:r>
            <a:endParaRPr lang="en-IN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4953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DEPARTMENT OF GENERAL MEDICINE</a:t>
            </a:r>
            <a:endParaRPr lang="en-I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793" cy="18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1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50106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50106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643937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50106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78681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974335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643937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78681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50106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50106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60" y="511628"/>
            <a:ext cx="7765322" cy="615553"/>
          </a:xfrm>
        </p:spPr>
        <p:txBody>
          <a:bodyPr/>
          <a:lstStyle/>
          <a:p>
            <a:r>
              <a:rPr lang="en-US" sz="4000" dirty="0" smtClean="0"/>
              <a:t>SPECIFIC LEARNING OBJECTIVES</a:t>
            </a:r>
            <a:endParaRPr lang="en-IN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254" y="2050585"/>
            <a:ext cx="2474217" cy="572175"/>
          </a:xfrm>
        </p:spPr>
        <p:txBody>
          <a:bodyPr/>
          <a:lstStyle/>
          <a:p>
            <a:r>
              <a:rPr lang="en-US" b="1" dirty="0" smtClean="0"/>
              <a:t>MUST KNOW</a:t>
            </a:r>
            <a:endParaRPr lang="en-IN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611" y="2930146"/>
            <a:ext cx="2474217" cy="2879576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ETIOLOGY</a:t>
            </a:r>
            <a:endParaRPr lang="en-US" sz="1800" dirty="0" smtClean="0"/>
          </a:p>
          <a:p>
            <a:pPr algn="l"/>
            <a:r>
              <a:rPr lang="en-US" sz="1800" dirty="0" smtClean="0"/>
              <a:t>PATHOPHYSIOLOGY</a:t>
            </a:r>
            <a:endParaRPr lang="en-US" sz="1800" dirty="0" smtClean="0"/>
          </a:p>
          <a:p>
            <a:pPr algn="l"/>
            <a:endParaRPr lang="en-IN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3821" y="1837191"/>
            <a:ext cx="2473919" cy="823304"/>
          </a:xfrm>
        </p:spPr>
        <p:txBody>
          <a:bodyPr/>
          <a:lstStyle/>
          <a:p>
            <a:r>
              <a:rPr lang="en-US" b="1" dirty="0" smtClean="0"/>
              <a:t>NICE TO KNOW</a:t>
            </a:r>
            <a:endParaRPr lang="en-IN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ANATOMY</a:t>
            </a:r>
          </a:p>
          <a:p>
            <a:pPr algn="l"/>
            <a:r>
              <a:rPr lang="en-US" sz="1800" dirty="0" smtClean="0"/>
              <a:t>MEDICAL MANAGEMENT</a:t>
            </a:r>
          </a:p>
          <a:p>
            <a:pPr algn="l"/>
            <a:r>
              <a:rPr lang="en-US" sz="1800" dirty="0" smtClean="0"/>
              <a:t>SURGICAL MANAGEMENT</a:t>
            </a:r>
            <a:endParaRPr lang="en-US" sz="1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687624" y="1837191"/>
            <a:ext cx="2468408" cy="823304"/>
          </a:xfrm>
        </p:spPr>
        <p:txBody>
          <a:bodyPr/>
          <a:lstStyle/>
          <a:p>
            <a:r>
              <a:rPr lang="en-US" b="1" dirty="0" smtClean="0"/>
              <a:t>DESIRE TO KNOW</a:t>
            </a:r>
            <a:endParaRPr lang="en-IN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EVALUATION</a:t>
            </a:r>
          </a:p>
          <a:p>
            <a:pPr algn="l"/>
            <a:r>
              <a:rPr lang="en-US" sz="1800" dirty="0" smtClean="0"/>
              <a:t>ELECTROPHYSIOLOGY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266747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715375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643937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78681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SUMMARY</a:t>
            </a:r>
            <a:endParaRPr lang="en-IN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240592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5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830997"/>
          </a:xfrm>
        </p:spPr>
        <p:txBody>
          <a:bodyPr/>
          <a:lstStyle/>
          <a:p>
            <a:pPr algn="ctr"/>
            <a:r>
              <a:rPr lang="en-US" sz="5400" dirty="0" smtClean="0"/>
              <a:t>REFERENCES</a:t>
            </a:r>
            <a:endParaRPr lang="en-IN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954655"/>
          </a:xfrm>
        </p:spPr>
        <p:txBody>
          <a:bodyPr/>
          <a:lstStyle/>
          <a:p>
            <a:r>
              <a:rPr lang="en-US" sz="3200" dirty="0" smtClean="0"/>
              <a:t>DAVIDSON’S PRINCIPLES AND PRACTICE OF MEDICINE; 23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edition </a:t>
            </a:r>
            <a:endParaRPr lang="en-IN" sz="3200" dirty="0"/>
          </a:p>
          <a:p>
            <a:r>
              <a:rPr lang="en-US" sz="3200" dirty="0" smtClean="0"/>
              <a:t>HARRISON’S PRINCIPLE OF INTERNAL MEDICINE;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edition</a:t>
            </a:r>
          </a:p>
          <a:p>
            <a:r>
              <a:rPr lang="en-US" sz="3200" dirty="0" smtClean="0"/>
              <a:t>TEXTBOOK OF CLINICAL MEDICINE by S.N </a:t>
            </a:r>
            <a:r>
              <a:rPr lang="en-US" sz="3200" dirty="0" err="1" smtClean="0"/>
              <a:t>Chugh</a:t>
            </a:r>
            <a:r>
              <a:rPr lang="en-US" sz="3200" dirty="0"/>
              <a:t> </a:t>
            </a:r>
            <a:r>
              <a:rPr lang="en-US" sz="3200" dirty="0" smtClean="0"/>
              <a:t>;5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edition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536268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50106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65321" cy="1326321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147717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553998"/>
          </a:xfrm>
        </p:spPr>
        <p:txBody>
          <a:bodyPr/>
          <a:lstStyle/>
          <a:p>
            <a:pPr algn="ctr"/>
            <a:r>
              <a:rPr lang="en-US" sz="3600" b="1" dirty="0" smtClean="0"/>
              <a:t>CONTENTS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200" dirty="0" smtClean="0"/>
              <a:t>ETIOLOGY</a:t>
            </a:r>
          </a:p>
          <a:p>
            <a:r>
              <a:rPr lang="en-US" sz="3200" dirty="0" smtClean="0"/>
              <a:t>EVALUATION</a:t>
            </a:r>
          </a:p>
          <a:p>
            <a:r>
              <a:rPr lang="en-US" sz="3200" dirty="0" smtClean="0"/>
              <a:t>ANATOMY</a:t>
            </a:r>
          </a:p>
          <a:p>
            <a:r>
              <a:rPr lang="en-US" sz="3200" dirty="0" smtClean="0"/>
              <a:t>CAUSES</a:t>
            </a:r>
          </a:p>
          <a:p>
            <a:r>
              <a:rPr lang="en-US" sz="3200" dirty="0" smtClean="0"/>
              <a:t>PATHOPHYSIOLOGY</a:t>
            </a:r>
          </a:p>
          <a:p>
            <a:r>
              <a:rPr lang="en-US" sz="3200" dirty="0" smtClean="0"/>
              <a:t>ELECTROPHYSIOLOGY</a:t>
            </a:r>
          </a:p>
          <a:p>
            <a:r>
              <a:rPr lang="en-US" sz="3200" dirty="0" smtClean="0"/>
              <a:t>MEDICAL MANAGEMENT</a:t>
            </a:r>
          </a:p>
          <a:p>
            <a:r>
              <a:rPr lang="en-US" sz="3200" dirty="0" smtClean="0"/>
              <a:t>SURGICAL MANAGEMENT</a:t>
            </a:r>
            <a:endParaRPr lang="en-US" sz="3200" dirty="0" smtClean="0"/>
          </a:p>
          <a:p>
            <a:r>
              <a:rPr lang="en-US" sz="3200" dirty="0" smtClean="0"/>
              <a:t>SUMMARY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73757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572500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715375" cy="59293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929687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50106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0765"/>
            <a:ext cx="8501062" cy="61614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687"/>
            <a:ext cx="8501062" cy="56435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76</Words>
  <Application>Microsoft Office PowerPoint</Application>
  <PresentationFormat>On-screen Show (4:3)</PresentationFormat>
  <Paragraphs>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RUNGTA COLLEGE OF DENTAL SCIENCES AND RESEARCH</vt:lpstr>
      <vt:lpstr>SPECIFIC LEARNING OBJECTIVES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AND RESEARCH</dc:title>
  <cp:lastModifiedBy>d</cp:lastModifiedBy>
  <cp:revision>2</cp:revision>
  <dcterms:created xsi:type="dcterms:W3CDTF">2022-09-01T16:24:57Z</dcterms:created>
  <dcterms:modified xsi:type="dcterms:W3CDTF">2022-09-07T10:20:34Z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